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59E6-D21C-4918-A918-67E17216B22D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BF3C-171F-469C-9CE1-6E0F9087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59E6-D21C-4918-A918-67E17216B22D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BF3C-171F-469C-9CE1-6E0F9087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59E6-D21C-4918-A918-67E17216B22D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BF3C-171F-469C-9CE1-6E0F9087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59E6-D21C-4918-A918-67E17216B22D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BF3C-171F-469C-9CE1-6E0F9087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59E6-D21C-4918-A918-67E17216B22D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BF3C-171F-469C-9CE1-6E0F9087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59E6-D21C-4918-A918-67E17216B22D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BF3C-171F-469C-9CE1-6E0F9087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59E6-D21C-4918-A918-67E17216B22D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BF3C-171F-469C-9CE1-6E0F9087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59E6-D21C-4918-A918-67E17216B22D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BF3C-171F-469C-9CE1-6E0F9087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59E6-D21C-4918-A918-67E17216B22D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BF3C-171F-469C-9CE1-6E0F9087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59E6-D21C-4918-A918-67E17216B22D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BF3C-171F-469C-9CE1-6E0F9087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59E6-D21C-4918-A918-67E17216B22D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4BF3C-171F-469C-9CE1-6E0F9087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59E6-D21C-4918-A918-67E17216B22D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BF3C-171F-469C-9CE1-6E0F9087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79947_503404203428012_1736738745614336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71868" y="1643050"/>
            <a:ext cx="3925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Англия 2018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88171_503401576761608_613648939236720640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90432_503404713427961_302796050354982092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91541_503404330094666_541684023291595980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92294_503401546761611_593266070274441216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93469_503401076761658_174340136946683084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96244_503416306760135_24755655911722188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06650" y="0"/>
            <a:ext cx="4329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96246_503395210095578_790789852703909478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00823_503401740094925_15403479300308992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00823_503401740094925_1540347930030899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03070_503405453427887_138101566853034803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04418_503405366761229_577697386775078502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05005_503404113428021_211083813662700339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08238_503401476761618_782779319937558118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12734_503419490093150_271117612395737907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14062_503401393428293_603069873004950323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17440_503403863428046_492964157976687411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18422_503405270094572_360458317612030361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19210_503401683428264_8141235579015659520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19210_503401683428264_814123557901565952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21200_503404900094609_728012735952348774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21224_503401966761569_6693192977281449984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21224_503401966761569_669319297728144998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24064_503404946761271_804125312552638873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25879_503417043426728_29361480055704780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35552_503405010094598_400084709375632998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36242_503401170094982_319558231392465715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36270_503404513427981_525415061695496192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37340_503404613427971_1006445269929164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42370_503418726759893_4298366934413475840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42370_503418726759893_429836693441347584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42380_503403703428062_3883508737553465344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42380_503403703428062_388350873755346534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45606_503402130094886_3173256876351553536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45606_503402130094886_317325687635155353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55331_503405476761218_133546095617140326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61072_503401896761576_893799067571925811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67945_503404773427955_160040131810977382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79889_503403966761369_913759541533029171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86624_503404846761281_4358252350616371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90152_503402006761565_654178326399470796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93826_503404646761301_268582027771930214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303149_503405063427926_638996970781802496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304226_503403523428080_82863461171724288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314810_503401813428251_823623014525016473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83283_503401636761602_486642422242502246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Экран (4:3)</PresentationFormat>
  <Paragraphs>1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Англия 2018</dc:title>
  <dc:creator>Admin</dc:creator>
  <cp:lastModifiedBy>Admin</cp:lastModifiedBy>
  <cp:revision>2</cp:revision>
  <dcterms:created xsi:type="dcterms:W3CDTF">2018-08-24T06:20:03Z</dcterms:created>
  <dcterms:modified xsi:type="dcterms:W3CDTF">2018-08-24T06:28:45Z</dcterms:modified>
</cp:coreProperties>
</file>